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6" r:id="rId4"/>
    <p:sldId id="267" r:id="rId5"/>
    <p:sldId id="268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6B003CA-E7CF-43B0-89ED-98ADA3B48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25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9AAA113-1640-457F-A779-9FFA6A575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4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7C4E98FF-4EED-4847-B0AC-6681540057A0}" type="slidenum">
              <a:rPr lang="zh-TW" altLang="en-US" sz="1200" smtClean="0"/>
              <a:pPr eaLnBrk="1" hangingPunct="1">
                <a:defRPr/>
              </a:pPr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EBE08CC-30DC-4E25-B5C2-44A24C3FE6D2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E5B216-8B5B-4997-BF24-2E297B8E1BE2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8CE1EC-F738-4A09-9CA9-AAD0D0B9165F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2B3ED91-D7E1-4CC7-86A2-3D17ACE8D3E1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624179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039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H451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無祢</a:t>
            </a:r>
            <a:r>
              <a:rPr lang="zh-TW" altLang="en-US" sz="28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我就無法想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 COULD NOT DO WITHOUT THEE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1/5)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無祢，我就無法想，不能立定地位；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could not do without Thee!  I cannot stand alone,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我無力量和善良，我無自己智慧。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no strength or goodness,  no wisdom of my own.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但祢，親愛的救主，一切中的一切，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Thou, beloved Savior,  art all in all to 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軟弱要變成祝福，如果我被提挈。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weakness will be power,  if leaning hard on Thee.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H451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無祢，我就無法想，這路何等的長；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could not do without Thee!  For oh! the way is long,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我是疲倦身不強，歎息代替詩章。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I am often weary,  and sigh replaces song.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我怎可以能無祢？我並不能識路；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could I do without Thee?  I do not know the way;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但祢識路直到底，不肯讓我迷途。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</a:t>
            </a:r>
            <a:r>
              <a:rPr lang="en-US" altLang="zh-TW" sz="2800" dirty="0" err="1"/>
              <a:t>knowest</a:t>
            </a:r>
            <a:r>
              <a:rPr lang="en-US" altLang="zh-TW" sz="2800" dirty="0"/>
              <a:t> and Thou </a:t>
            </a:r>
            <a:r>
              <a:rPr lang="en-US" altLang="zh-TW" sz="2800" dirty="0" err="1"/>
              <a:t>leadest</a:t>
            </a:r>
            <a:r>
              <a:rPr lang="en-US" altLang="zh-TW" sz="2800" dirty="0"/>
              <a:t>,  and wilt not let me stray.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H451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無祢，我就無法想，耶穌親愛救主；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could not do without Thee,  O Jesus, Savior dear!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就是我眼無印象，祢仍親近無誤。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Even when my eyes are </a:t>
            </a:r>
            <a:r>
              <a:rPr lang="en-US" altLang="zh-TW" sz="2800" dirty="0" err="1"/>
              <a:t>holden</a:t>
            </a:r>
            <a:r>
              <a:rPr lang="en-US" altLang="zh-TW" sz="2800" dirty="0"/>
              <a:t>,  I know that Thou art near.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何等孤單何等痛，在這生疏人地；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dreary and how lonely  this changeful life would be,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若無甘甜的交通，若無祢的安息。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Without the sweet communion,  the secret rest with Thee!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H451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4/5)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無祢，我就無法想，無人能夠認識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could not do without Thee!  No other friend can read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我靈奇深的意向，將它需要解釋；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spirit’s strange deep longings,  interpreting its need.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我心祕密的角落，無人能夠進入，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human heart could enter  each dim recess of mine,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來慰，來靜，並來託，只有祢能，我主！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soothe and hush and calm it,  O blessed Lord, but Thine!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H451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5/5)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無祢，我就無法想，年日已經不多；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could not do without Thee!  For years are fleeting past,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我是需與人同樣   孤獨渡河而過。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soon, in solemn loneliness,  the river must be passed.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但祢永遠不離開，不管浪有幾多；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700" dirty="0"/>
              <a:t>But Thou wilt never leave me, and, though</a:t>
            </a:r>
            <a:r>
              <a:rPr lang="zh-TW" altLang="en-US" sz="2700" dirty="0"/>
              <a:t> </a:t>
            </a:r>
            <a:r>
              <a:rPr lang="en-US" altLang="zh-TW" sz="2700" dirty="0"/>
              <a:t>the waves roll high,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我知祢仍要施愛，並低聲說：“是我。”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know Thou wilt be near me, and whisper, “It is I.”</a:t>
            </a:r>
            <a:endParaRPr lang="zh-TW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4228</TotalTime>
  <Words>534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H451  無祢，我就無法想  I COULD NOT DO WITHOUT THEE (節1/5)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177</cp:revision>
  <dcterms:created xsi:type="dcterms:W3CDTF">2001-04-19T19:07:54Z</dcterms:created>
  <dcterms:modified xsi:type="dcterms:W3CDTF">2017-08-05T23:04:23Z</dcterms:modified>
</cp:coreProperties>
</file>